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97"/>
  </p:notesMasterIdLst>
  <p:handoutMasterIdLst>
    <p:handoutMasterId r:id="rId98"/>
  </p:handoutMasterIdLst>
  <p:sldIdLst>
    <p:sldId id="256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1" r:id="rId17"/>
    <p:sldId id="269" r:id="rId18"/>
    <p:sldId id="270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9" r:id="rId36"/>
    <p:sldId id="294" r:id="rId37"/>
    <p:sldId id="290" r:id="rId38"/>
    <p:sldId id="297" r:id="rId39"/>
    <p:sldId id="296" r:id="rId40"/>
    <p:sldId id="298" r:id="rId41"/>
    <p:sldId id="291" r:id="rId42"/>
    <p:sldId id="288" r:id="rId43"/>
    <p:sldId id="299" r:id="rId44"/>
    <p:sldId id="300" r:id="rId45"/>
    <p:sldId id="301" r:id="rId46"/>
    <p:sldId id="306" r:id="rId47"/>
    <p:sldId id="302" r:id="rId48"/>
    <p:sldId id="303" r:id="rId49"/>
    <p:sldId id="304" r:id="rId50"/>
    <p:sldId id="305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20" r:id="rId64"/>
    <p:sldId id="319" r:id="rId65"/>
    <p:sldId id="321" r:id="rId66"/>
    <p:sldId id="322" r:id="rId67"/>
    <p:sldId id="323" r:id="rId68"/>
    <p:sldId id="324" r:id="rId69"/>
    <p:sldId id="325" r:id="rId70"/>
    <p:sldId id="327" r:id="rId71"/>
    <p:sldId id="326" r:id="rId72"/>
    <p:sldId id="328" r:id="rId73"/>
    <p:sldId id="329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0" r:id="rId83"/>
    <p:sldId id="341" r:id="rId84"/>
    <p:sldId id="342" r:id="rId85"/>
    <p:sldId id="343" r:id="rId86"/>
    <p:sldId id="344" r:id="rId87"/>
    <p:sldId id="345" r:id="rId88"/>
    <p:sldId id="346" r:id="rId89"/>
    <p:sldId id="347" r:id="rId90"/>
    <p:sldId id="348" r:id="rId91"/>
    <p:sldId id="349" r:id="rId92"/>
    <p:sldId id="351" r:id="rId93"/>
    <p:sldId id="352" r:id="rId94"/>
    <p:sldId id="353" r:id="rId95"/>
    <p:sldId id="355" r:id="rId96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5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Test Driven Infrastructure" id="{4522F47B-EEBE-8E44-9DD4-A49F29FCF078}">
          <p14:sldIdLst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120" y="-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presProps" Target="presProp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10/22/14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e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Things Open – October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Director at </a:t>
            </a:r>
            <a:r>
              <a:rPr lang="en-US" dirty="0" smtClean="0"/>
              <a:t>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nharvey@getchef.com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live!</a:t>
            </a:r>
            <a:endParaRPr lang="en-US" dirty="0"/>
          </a:p>
        </p:txBody>
      </p:sp>
      <p:pic>
        <p:nvPicPr>
          <p:cNvPr id="6" name="Picture Placeholder 5" descr="Google+ Hangouts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r="239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/+/</a:t>
            </a:r>
            <a:r>
              <a:rPr lang="en-US" dirty="0" err="1"/>
              <a:t>learnmore</a:t>
            </a:r>
            <a:r>
              <a:rPr lang="en-US" dirty="0"/>
              <a:t>/hangouts/</a:t>
            </a:r>
          </a:p>
        </p:txBody>
      </p:sp>
    </p:spTree>
    <p:extLst>
      <p:ext uri="{BB962C8B-B14F-4D97-AF65-F5344CB8AC3E}">
        <p14:creationId xmlns:p14="http://schemas.microsoft.com/office/powerpoint/2010/main" val="19358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#ato2014”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#ato2014”</a:t>
            </a:r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conf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httpd.conf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httpd.conf.erb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 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notifies </a:t>
            </a:r>
            <a:r>
              <a:rPr lang="en-US" dirty="0">
                <a:solidFill>
                  <a:srgbClr val="4E9A06"/>
                </a:solidFill>
              </a:rPr>
              <a:t>:restart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"service[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]"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:start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:enable</a:t>
            </a:r>
            <a:r>
              <a:rPr lang="en-US" b="1" dirty="0">
                <a:solidFill>
                  <a:srgbClr val="CE5C00"/>
                </a:solidFill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ATO!"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policy mandate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Apache should listen on port 81, not the default port!</a:t>
            </a:r>
          </a:p>
          <a:p>
            <a:endParaRPr lang="en-US" dirty="0"/>
          </a:p>
          <a:p>
            <a:r>
              <a:rPr lang="en-US" dirty="0" smtClean="0"/>
              <a:t>Verify policy changes BEFORE applying the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4095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</a:t>
            </a:r>
            <a:r>
              <a:rPr lang="en-US" dirty="0" smtClean="0"/>
              <a:t>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579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ATO!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apahce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"has 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 package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  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(port(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our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http://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/ATO/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nharvey@getchef.com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5572</TotalTime>
  <Words>2532</Words>
  <Application>Microsoft Macintosh PowerPoint</Application>
  <PresentationFormat>Custom</PresentationFormat>
  <Paragraphs>504</Paragraphs>
  <Slides>91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2" baseType="lpstr">
      <vt:lpstr>LearnChef-PowerPoint-Template</vt:lpstr>
      <vt:lpstr>Intro to Infrastructure as Code</vt:lpstr>
      <vt:lpstr>Nathen Harvey</vt:lpstr>
      <vt:lpstr>Let’s do it live!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Sample Recipe</vt:lpstr>
      <vt:lpstr>Test-driven Infrastructure</vt:lpstr>
      <vt:lpstr>New policy mandate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Kitchen Lifecycle</vt:lpstr>
      <vt:lpstr>Questions to ask when testing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Serverspec Test</vt:lpstr>
      <vt:lpstr>Verify the kitchen</vt:lpstr>
      <vt:lpstr>Questions to ask when testing</vt:lpstr>
      <vt:lpstr>Now for our new mandate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321</cp:revision>
  <cp:lastPrinted>2012-11-30T19:50:46Z</cp:lastPrinted>
  <dcterms:created xsi:type="dcterms:W3CDTF">2012-09-13T17:36:07Z</dcterms:created>
  <dcterms:modified xsi:type="dcterms:W3CDTF">2014-10-23T12:11:26Z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